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
  </p:notesMasterIdLst>
  <p:sldIdLst>
    <p:sldId id="256" r:id="rId2"/>
    <p:sldId id="257" r:id="rId3"/>
    <p:sldId id="258" r:id="rId4"/>
    <p:sldId id="265" r:id="rId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54" d="100"/>
          <a:sy n="54" d="100"/>
        </p:scale>
        <p:origin x="68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64DF31A3-C606-47FF-BB1E-AB90F0928D75}" type="datetimeFigureOut">
              <a:rPr kumimoji="1" lang="ja-JP" altLang="en-US" smtClean="0"/>
              <a:t>2021/4/1</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FC4DE72C-3250-4DE0-997D-06687A21B047}" type="slidenum">
              <a:rPr kumimoji="1" lang="ja-JP" altLang="en-US" smtClean="0"/>
              <a:t>‹#›</a:t>
            </a:fld>
            <a:endParaRPr kumimoji="1" lang="ja-JP" altLang="en-US"/>
          </a:p>
        </p:txBody>
      </p:sp>
    </p:spTree>
    <p:extLst>
      <p:ext uri="{BB962C8B-B14F-4D97-AF65-F5344CB8AC3E}">
        <p14:creationId xmlns:p14="http://schemas.microsoft.com/office/powerpoint/2010/main" val="29387307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4DE72C-3250-4DE0-997D-06687A21B047}" type="slidenum">
              <a:rPr kumimoji="1" lang="ja-JP" altLang="en-US" smtClean="0"/>
              <a:t>1</a:t>
            </a:fld>
            <a:endParaRPr kumimoji="1" lang="ja-JP" altLang="en-US"/>
          </a:p>
        </p:txBody>
      </p:sp>
    </p:spTree>
    <p:extLst>
      <p:ext uri="{BB962C8B-B14F-4D97-AF65-F5344CB8AC3E}">
        <p14:creationId xmlns:p14="http://schemas.microsoft.com/office/powerpoint/2010/main" val="314792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4DE72C-3250-4DE0-997D-06687A21B047}" type="slidenum">
              <a:rPr kumimoji="1" lang="ja-JP" altLang="en-US" smtClean="0"/>
              <a:t>2</a:t>
            </a:fld>
            <a:endParaRPr kumimoji="1" lang="ja-JP" altLang="en-US"/>
          </a:p>
        </p:txBody>
      </p:sp>
    </p:spTree>
    <p:extLst>
      <p:ext uri="{BB962C8B-B14F-4D97-AF65-F5344CB8AC3E}">
        <p14:creationId xmlns:p14="http://schemas.microsoft.com/office/powerpoint/2010/main" val="125727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4DE72C-3250-4DE0-997D-06687A21B047}" type="slidenum">
              <a:rPr kumimoji="1" lang="ja-JP" altLang="en-US" smtClean="0"/>
              <a:t>3</a:t>
            </a:fld>
            <a:endParaRPr kumimoji="1" lang="ja-JP" altLang="en-US"/>
          </a:p>
        </p:txBody>
      </p:sp>
    </p:spTree>
    <p:extLst>
      <p:ext uri="{BB962C8B-B14F-4D97-AF65-F5344CB8AC3E}">
        <p14:creationId xmlns:p14="http://schemas.microsoft.com/office/powerpoint/2010/main" val="322167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4DE72C-3250-4DE0-997D-06687A21B047}" type="slidenum">
              <a:rPr kumimoji="1" lang="ja-JP" altLang="en-US" smtClean="0"/>
              <a:t>4</a:t>
            </a:fld>
            <a:endParaRPr kumimoji="1" lang="ja-JP" altLang="en-US"/>
          </a:p>
        </p:txBody>
      </p:sp>
    </p:spTree>
    <p:extLst>
      <p:ext uri="{BB962C8B-B14F-4D97-AF65-F5344CB8AC3E}">
        <p14:creationId xmlns:p14="http://schemas.microsoft.com/office/powerpoint/2010/main" val="82961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9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185160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68808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271369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230986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304993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163477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31482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FDB2D32-A0BD-4927-A0B7-19502FA22CAB}" type="datetimeFigureOut">
              <a:rPr kumimoji="1" lang="ja-JP" altLang="en-US" smtClean="0"/>
              <a:t>2021/4/1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18460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DB2D32-A0BD-4927-A0B7-19502FA22CAB}" type="datetimeFigureOut">
              <a:rPr kumimoji="1" lang="ja-JP" altLang="en-US" smtClean="0"/>
              <a:t>2021/4/1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6460444-3D50-4DBF-B2B7-F79471594665}" type="slidenum">
              <a:rPr kumimoji="1" lang="ja-JP" altLang="en-US" smtClean="0"/>
              <a:t>‹#›</a:t>
            </a:fld>
            <a:endParaRPr kumimoji="1" lang="ja-JP" altLang="en-US"/>
          </a:p>
        </p:txBody>
      </p:sp>
    </p:spTree>
    <p:extLst>
      <p:ext uri="{BB962C8B-B14F-4D97-AF65-F5344CB8AC3E}">
        <p14:creationId xmlns:p14="http://schemas.microsoft.com/office/powerpoint/2010/main" val="406450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FDB2D32-A0BD-4927-A0B7-19502FA22CAB}" type="datetimeFigureOut">
              <a:rPr kumimoji="1" lang="ja-JP" altLang="en-US" smtClean="0"/>
              <a:t>2021/4/1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460444-3D50-4DBF-B2B7-F7947159466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14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5CB691D-9A25-458D-B216-6A03FE3B1143}"/>
              </a:ext>
            </a:extLst>
          </p:cNvPr>
          <p:cNvSpPr>
            <a:spLocks noGrp="1"/>
          </p:cNvSpPr>
          <p:nvPr>
            <p:ph type="subTitle" idx="4294967295"/>
          </p:nvPr>
        </p:nvSpPr>
        <p:spPr>
          <a:xfrm>
            <a:off x="1066800" y="3638697"/>
            <a:ext cx="10090150" cy="1949735"/>
          </a:xfrm>
        </p:spPr>
        <p:txBody>
          <a:bodyPr>
            <a:normAutofit/>
          </a:bodyPr>
          <a:lstStyle/>
          <a:p>
            <a:r>
              <a:rPr kumimoji="1" lang="ja-JP" altLang="en-US" sz="2800" dirty="0"/>
              <a:t>　藩校とは、江戸時代に藩主が優れた人材を作るために教育や訓練をした現代の学校のもとになったものです。</a:t>
            </a:r>
            <a:endParaRPr kumimoji="1" lang="en-US" altLang="ja-JP" sz="2800" dirty="0"/>
          </a:p>
          <a:p>
            <a:r>
              <a:rPr lang="ja-JP" altLang="en-US" sz="2800" dirty="0"/>
              <a:t>　現代と異なるところや優れているところを調べてみましょう。</a:t>
            </a:r>
            <a:endParaRPr kumimoji="1" lang="ja-JP" altLang="en-US" sz="2800" dirty="0"/>
          </a:p>
        </p:txBody>
      </p:sp>
      <p:sp>
        <p:nvSpPr>
          <p:cNvPr id="2" name="タイトル 1">
            <a:extLst>
              <a:ext uri="{FF2B5EF4-FFF2-40B4-BE49-F238E27FC236}">
                <a16:creationId xmlns:a16="http://schemas.microsoft.com/office/drawing/2014/main" id="{A72443D2-82DC-43AD-837A-9E748FE36C61}"/>
              </a:ext>
            </a:extLst>
          </p:cNvPr>
          <p:cNvSpPr>
            <a:spLocks noGrp="1"/>
          </p:cNvSpPr>
          <p:nvPr>
            <p:ph type="ctrTitle" idx="4294967295"/>
          </p:nvPr>
        </p:nvSpPr>
        <p:spPr>
          <a:xfrm>
            <a:off x="1066800" y="925080"/>
            <a:ext cx="10058400" cy="1762702"/>
          </a:xfrm>
        </p:spPr>
        <p:txBody>
          <a:bodyPr>
            <a:normAutofit/>
          </a:bodyPr>
          <a:lstStyle/>
          <a:p>
            <a:pPr algn="ctr"/>
            <a:r>
              <a:rPr kumimoji="1" lang="ja-JP" altLang="en-US" sz="5400" dirty="0">
                <a:solidFill>
                  <a:srgbClr val="C00000"/>
                </a:solidFill>
              </a:rPr>
              <a:t>藩校</a:t>
            </a:r>
            <a:r>
              <a:rPr kumimoji="1" lang="ja-JP" altLang="en-US" sz="5400" dirty="0"/>
              <a:t>調べ学習</a:t>
            </a:r>
            <a:r>
              <a:rPr lang="ja-JP" altLang="en-US" sz="5400" dirty="0"/>
              <a:t>プレゼンコンクール手引書</a:t>
            </a:r>
            <a:endParaRPr kumimoji="1" lang="ja-JP" altLang="en-US" sz="5400" dirty="0"/>
          </a:p>
        </p:txBody>
      </p:sp>
    </p:spTree>
    <p:extLst>
      <p:ext uri="{BB962C8B-B14F-4D97-AF65-F5344CB8AC3E}">
        <p14:creationId xmlns:p14="http://schemas.microsoft.com/office/powerpoint/2010/main" val="314851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C2233-D63C-4B52-BE13-E04DADBED51E}"/>
              </a:ext>
            </a:extLst>
          </p:cNvPr>
          <p:cNvSpPr>
            <a:spLocks noGrp="1"/>
          </p:cNvSpPr>
          <p:nvPr>
            <p:ph type="title" idx="4294967295"/>
          </p:nvPr>
        </p:nvSpPr>
        <p:spPr>
          <a:xfrm>
            <a:off x="803564" y="328902"/>
            <a:ext cx="10058400" cy="1001134"/>
          </a:xfrm>
        </p:spPr>
        <p:txBody>
          <a:bodyPr>
            <a:normAutofit/>
          </a:bodyPr>
          <a:lstStyle/>
          <a:p>
            <a:r>
              <a:rPr kumimoji="1" lang="ja-JP" altLang="en-US" sz="4400" dirty="0"/>
              <a:t>●作成のポイント</a:t>
            </a:r>
          </a:p>
        </p:txBody>
      </p:sp>
      <p:sp>
        <p:nvSpPr>
          <p:cNvPr id="3" name="コンテンツ プレースホルダー 2">
            <a:extLst>
              <a:ext uri="{FF2B5EF4-FFF2-40B4-BE49-F238E27FC236}">
                <a16:creationId xmlns:a16="http://schemas.microsoft.com/office/drawing/2014/main" id="{E41EC270-BD04-49CE-A79E-3149816153BE}"/>
              </a:ext>
            </a:extLst>
          </p:cNvPr>
          <p:cNvSpPr>
            <a:spLocks noGrp="1"/>
          </p:cNvSpPr>
          <p:nvPr>
            <p:ph idx="4294967295"/>
          </p:nvPr>
        </p:nvSpPr>
        <p:spPr>
          <a:xfrm>
            <a:off x="1066800" y="1537854"/>
            <a:ext cx="10058400" cy="4793673"/>
          </a:xfrm>
        </p:spPr>
        <p:txBody>
          <a:bodyPr>
            <a:normAutofit lnSpcReduction="10000"/>
          </a:bodyPr>
          <a:lstStyle/>
          <a:p>
            <a:r>
              <a:rPr kumimoji="1" lang="ja-JP" altLang="en-US" dirty="0"/>
              <a:t>　</a:t>
            </a:r>
            <a:r>
              <a:rPr kumimoji="1" lang="ja-JP" altLang="en-US" b="1" dirty="0"/>
              <a:t>〇</a:t>
            </a:r>
            <a:r>
              <a:rPr lang="ja-JP" altLang="en-US" b="1" dirty="0"/>
              <a:t>パワーポイントを利用して、</a:t>
            </a:r>
            <a:r>
              <a:rPr lang="ja-JP" altLang="en-US" b="1" u="sng" dirty="0">
                <a:solidFill>
                  <a:srgbClr val="C00000"/>
                </a:solidFill>
              </a:rPr>
              <a:t>表紙を含めシート８枚以内</a:t>
            </a:r>
            <a:r>
              <a:rPr lang="ja-JP" altLang="en-US" b="1" dirty="0"/>
              <a:t>で作成しましょう</a:t>
            </a:r>
            <a:endParaRPr lang="en-US" altLang="ja-JP" b="1" dirty="0"/>
          </a:p>
          <a:p>
            <a:r>
              <a:rPr kumimoji="1" lang="ja-JP" altLang="en-US" b="1" dirty="0"/>
              <a:t>　  　</a:t>
            </a:r>
            <a:r>
              <a:rPr lang="en-US" altLang="ja-JP" b="1" dirty="0"/>
              <a:t>※</a:t>
            </a:r>
            <a:r>
              <a:rPr lang="ja-JP" altLang="en-US" b="1" dirty="0"/>
              <a:t>各ページに、関わりのある家紋や写真などを載せてみましょう</a:t>
            </a:r>
            <a:endParaRPr lang="en-US" altLang="ja-JP" b="1" dirty="0"/>
          </a:p>
          <a:p>
            <a:r>
              <a:rPr lang="ja-JP" altLang="en-US" b="1" dirty="0"/>
              <a:t>　〇</a:t>
            </a:r>
            <a:r>
              <a:rPr kumimoji="1" lang="ja-JP" altLang="en-US" b="1" dirty="0"/>
              <a:t>以下の項目は必ず調べて載せてください</a:t>
            </a:r>
            <a:endParaRPr kumimoji="1" lang="en-US" altLang="ja-JP" b="1" dirty="0"/>
          </a:p>
          <a:p>
            <a:r>
              <a:rPr lang="ja-JP" altLang="en-US" b="1" dirty="0"/>
              <a:t>　　　１ページ目：表紙　</a:t>
            </a:r>
            <a:r>
              <a:rPr kumimoji="1" lang="ja-JP" altLang="en-US" b="1" dirty="0"/>
              <a:t>藩校の名前、所在地、学校名、学年、作成者氏名</a:t>
            </a:r>
            <a:r>
              <a:rPr kumimoji="1" lang="en-US" altLang="ja-JP" b="1" dirty="0"/>
              <a:t>【</a:t>
            </a:r>
            <a:r>
              <a:rPr kumimoji="1" lang="ja-JP" altLang="en-US" b="1" dirty="0"/>
              <a:t>次ページ参照</a:t>
            </a:r>
            <a:r>
              <a:rPr kumimoji="1" lang="en-US" altLang="ja-JP" b="1" dirty="0"/>
              <a:t>】</a:t>
            </a:r>
          </a:p>
          <a:p>
            <a:r>
              <a:rPr lang="ja-JP" altLang="en-US" b="1" dirty="0"/>
              <a:t>　　　２ページ目以降</a:t>
            </a:r>
            <a:endParaRPr lang="en-US" altLang="ja-JP" b="1" dirty="0"/>
          </a:p>
          <a:p>
            <a:r>
              <a:rPr lang="ja-JP" altLang="en-US" b="1" dirty="0"/>
              <a:t>　　 　　 ・藩の名前、藩の大きさを表す石高、藩校の創立年代、当時の藩主の名前</a:t>
            </a:r>
            <a:endParaRPr lang="en-US" altLang="ja-JP" b="1" dirty="0"/>
          </a:p>
          <a:p>
            <a:r>
              <a:rPr kumimoji="1" lang="ja-JP" altLang="en-US" b="1" dirty="0"/>
              <a:t>　　 　　 ・藩校について（藩校名の由来、藩校の特徴、どんな勉強をしていたか）</a:t>
            </a:r>
            <a:endParaRPr kumimoji="1" lang="en-US" altLang="ja-JP" b="1" dirty="0"/>
          </a:p>
          <a:p>
            <a:r>
              <a:rPr lang="ja-JP" altLang="en-US" b="1" dirty="0"/>
              <a:t>　　 　　 ・藩出身の著名人　</a:t>
            </a:r>
            <a:r>
              <a:rPr kumimoji="1" lang="ja-JP" altLang="en-US" b="1" dirty="0"/>
              <a:t>・藩校のその後　　  </a:t>
            </a:r>
            <a:endParaRPr kumimoji="1" lang="en-US" altLang="ja-JP" b="1" dirty="0"/>
          </a:p>
          <a:p>
            <a:r>
              <a:rPr kumimoji="1" lang="ja-JP" altLang="en-US" b="1" dirty="0"/>
              <a:t>　　　最終</a:t>
            </a:r>
            <a:r>
              <a:rPr lang="ja-JP" altLang="en-US" b="1" dirty="0"/>
              <a:t>ページ：調べてみて感じたこと、考えたこと</a:t>
            </a:r>
            <a:r>
              <a:rPr kumimoji="1" lang="ja-JP" altLang="en-US" b="1" dirty="0"/>
              <a:t>等とグループ写真を載せましょう</a:t>
            </a:r>
            <a:endParaRPr kumimoji="1" lang="en-US" altLang="ja-JP" b="1" dirty="0"/>
          </a:p>
          <a:p>
            <a:r>
              <a:rPr lang="ja-JP" altLang="en-US" b="1" dirty="0"/>
              <a:t>　〇藩校等について、不明なことは壬生町歴史民俗資料館（</a:t>
            </a:r>
            <a:r>
              <a:rPr lang="en-US" altLang="ja-JP" b="1" dirty="0"/>
              <a:t>0282-82-8544</a:t>
            </a:r>
            <a:r>
              <a:rPr lang="ja-JP" altLang="en-US" b="1" dirty="0"/>
              <a:t>）学芸員に質問</a:t>
            </a:r>
            <a:endParaRPr lang="en-US" altLang="ja-JP" b="1" dirty="0"/>
          </a:p>
          <a:p>
            <a:r>
              <a:rPr lang="ja-JP" altLang="en-US" b="1" dirty="0"/>
              <a:t>　　してみましょう</a:t>
            </a:r>
            <a:endParaRPr kumimoji="1" lang="ja-JP" altLang="en-US" dirty="0"/>
          </a:p>
        </p:txBody>
      </p:sp>
    </p:spTree>
    <p:extLst>
      <p:ext uri="{BB962C8B-B14F-4D97-AF65-F5344CB8AC3E}">
        <p14:creationId xmlns:p14="http://schemas.microsoft.com/office/powerpoint/2010/main" val="469059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7852D-A41B-4E9D-9AE2-D539DD26A1A2}"/>
              </a:ext>
            </a:extLst>
          </p:cNvPr>
          <p:cNvSpPr>
            <a:spLocks noGrp="1"/>
          </p:cNvSpPr>
          <p:nvPr>
            <p:ph type="title"/>
          </p:nvPr>
        </p:nvSpPr>
        <p:spPr>
          <a:xfrm>
            <a:off x="1097280" y="454462"/>
            <a:ext cx="10058400" cy="1450757"/>
          </a:xfrm>
        </p:spPr>
        <p:txBody>
          <a:bodyPr>
            <a:normAutofit/>
          </a:bodyPr>
          <a:lstStyle/>
          <a:p>
            <a:pPr algn="ctr"/>
            <a:r>
              <a:rPr kumimoji="1" lang="ja-JP" altLang="en-US" sz="8000" dirty="0">
                <a:solidFill>
                  <a:srgbClr val="C00000"/>
                </a:solidFill>
              </a:rPr>
              <a:t>○○</a:t>
            </a:r>
            <a:r>
              <a:rPr kumimoji="1" lang="ja-JP" altLang="en-US" sz="8000" dirty="0"/>
              <a:t>藩校「</a:t>
            </a:r>
            <a:r>
              <a:rPr kumimoji="1" lang="ja-JP" altLang="en-US" sz="8000" dirty="0">
                <a:solidFill>
                  <a:srgbClr val="C00000"/>
                </a:solidFill>
              </a:rPr>
              <a:t>○○○</a:t>
            </a:r>
            <a:r>
              <a:rPr kumimoji="1" lang="ja-JP" altLang="en-US" sz="8000" dirty="0"/>
              <a:t>」</a:t>
            </a:r>
          </a:p>
        </p:txBody>
      </p:sp>
      <p:sp>
        <p:nvSpPr>
          <p:cNvPr id="3" name="コンテンツ プレースホルダー 2">
            <a:extLst>
              <a:ext uri="{FF2B5EF4-FFF2-40B4-BE49-F238E27FC236}">
                <a16:creationId xmlns:a16="http://schemas.microsoft.com/office/drawing/2014/main" id="{1546BBD6-00EB-4B5C-8A86-EE9B2B7B73AE}"/>
              </a:ext>
            </a:extLst>
          </p:cNvPr>
          <p:cNvSpPr>
            <a:spLocks noGrp="1"/>
          </p:cNvSpPr>
          <p:nvPr>
            <p:ph idx="1"/>
          </p:nvPr>
        </p:nvSpPr>
        <p:spPr>
          <a:xfrm>
            <a:off x="1097280" y="2101048"/>
            <a:ext cx="10058400" cy="648084"/>
          </a:xfrm>
        </p:spPr>
        <p:txBody>
          <a:bodyPr>
            <a:normAutofit/>
          </a:bodyPr>
          <a:lstStyle/>
          <a:p>
            <a:pPr algn="ctr"/>
            <a:r>
              <a:rPr kumimoji="1" lang="ja-JP" altLang="en-US" sz="3600" dirty="0"/>
              <a:t>現所在地：</a:t>
            </a:r>
            <a:r>
              <a:rPr kumimoji="1" lang="ja-JP" altLang="en-US" sz="3600" dirty="0">
                <a:solidFill>
                  <a:srgbClr val="C00000"/>
                </a:solidFill>
              </a:rPr>
              <a:t>〇〇</a:t>
            </a:r>
            <a:r>
              <a:rPr kumimoji="1" lang="ja-JP" altLang="en-US" sz="3600" dirty="0"/>
              <a:t>県</a:t>
            </a:r>
            <a:r>
              <a:rPr kumimoji="1" lang="ja-JP" altLang="en-US" sz="3600" dirty="0">
                <a:solidFill>
                  <a:srgbClr val="C00000"/>
                </a:solidFill>
              </a:rPr>
              <a:t>○○</a:t>
            </a:r>
            <a:r>
              <a:rPr kumimoji="1" lang="ja-JP" altLang="en-US" sz="3600" dirty="0"/>
              <a:t>市</a:t>
            </a:r>
            <a:endParaRPr kumimoji="1" lang="en-US" altLang="ja-JP" dirty="0"/>
          </a:p>
          <a:p>
            <a:pPr marL="0" indent="0" algn="ctr">
              <a:buNone/>
            </a:pPr>
            <a:endParaRPr kumimoji="1" lang="ja-JP" altLang="en-US" dirty="0"/>
          </a:p>
        </p:txBody>
      </p:sp>
      <p:sp>
        <p:nvSpPr>
          <p:cNvPr id="5" name="四角形: 角を丸くする 4">
            <a:extLst>
              <a:ext uri="{FF2B5EF4-FFF2-40B4-BE49-F238E27FC236}">
                <a16:creationId xmlns:a16="http://schemas.microsoft.com/office/drawing/2014/main" id="{A2CBEE2E-8A55-4616-8244-6C753CEC0FB6}"/>
              </a:ext>
            </a:extLst>
          </p:cNvPr>
          <p:cNvSpPr/>
          <p:nvPr/>
        </p:nvSpPr>
        <p:spPr>
          <a:xfrm>
            <a:off x="129871" y="170928"/>
            <a:ext cx="1934818" cy="99220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rPr>
              <a:t>参 考</a:t>
            </a:r>
          </a:p>
        </p:txBody>
      </p:sp>
      <p:pic>
        <p:nvPicPr>
          <p:cNvPr id="7" name="図 6">
            <a:extLst>
              <a:ext uri="{FF2B5EF4-FFF2-40B4-BE49-F238E27FC236}">
                <a16:creationId xmlns:a16="http://schemas.microsoft.com/office/drawing/2014/main" id="{06FC73BE-7BC8-4CA9-98C3-BCA3DEC2C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2883962"/>
            <a:ext cx="3689573" cy="3408242"/>
          </a:xfrm>
          <a:prstGeom prst="rect">
            <a:avLst/>
          </a:prstGeom>
        </p:spPr>
      </p:pic>
      <p:sp>
        <p:nvSpPr>
          <p:cNvPr id="11" name="コンテンツ プレースホルダー 2">
            <a:extLst>
              <a:ext uri="{FF2B5EF4-FFF2-40B4-BE49-F238E27FC236}">
                <a16:creationId xmlns:a16="http://schemas.microsoft.com/office/drawing/2014/main" id="{CC80FFA6-5074-4C83-AC5A-8E6D8CCF542F}"/>
              </a:ext>
            </a:extLst>
          </p:cNvPr>
          <p:cNvSpPr txBox="1">
            <a:spLocks/>
          </p:cNvSpPr>
          <p:nvPr/>
        </p:nvSpPr>
        <p:spPr>
          <a:xfrm>
            <a:off x="10417035" y="565796"/>
            <a:ext cx="1357745" cy="410817"/>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ja-JP" altLang="en-US" b="1" dirty="0"/>
              <a:t>１ページ</a:t>
            </a:r>
            <a:endParaRPr lang="en-US" altLang="ja-JP" b="1" dirty="0"/>
          </a:p>
        </p:txBody>
      </p:sp>
      <p:sp>
        <p:nvSpPr>
          <p:cNvPr id="9" name="コンテンツ プレースホルダー 2">
            <a:extLst>
              <a:ext uri="{FF2B5EF4-FFF2-40B4-BE49-F238E27FC236}">
                <a16:creationId xmlns:a16="http://schemas.microsoft.com/office/drawing/2014/main" id="{F8F0C653-7E7E-4841-A148-3B47E29ACDA2}"/>
              </a:ext>
            </a:extLst>
          </p:cNvPr>
          <p:cNvSpPr txBox="1">
            <a:spLocks/>
          </p:cNvSpPr>
          <p:nvPr/>
        </p:nvSpPr>
        <p:spPr>
          <a:xfrm>
            <a:off x="5943600" y="4003964"/>
            <a:ext cx="5212080" cy="1607127"/>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600" dirty="0"/>
              <a:t>作成者　</a:t>
            </a:r>
            <a:r>
              <a:rPr lang="ja-JP" altLang="en-US" sz="3600" dirty="0">
                <a:solidFill>
                  <a:srgbClr val="C00000"/>
                </a:solidFill>
              </a:rPr>
              <a:t>○○○</a:t>
            </a:r>
            <a:r>
              <a:rPr lang="ja-JP" altLang="en-US" sz="3600" dirty="0"/>
              <a:t>学校　</a:t>
            </a:r>
            <a:r>
              <a:rPr lang="ja-JP" altLang="en-US" sz="3600" dirty="0">
                <a:solidFill>
                  <a:srgbClr val="C00000"/>
                </a:solidFill>
              </a:rPr>
              <a:t>〇</a:t>
            </a:r>
            <a:r>
              <a:rPr lang="ja-JP" altLang="en-US" sz="3600" dirty="0"/>
              <a:t>年</a:t>
            </a:r>
            <a:r>
              <a:rPr lang="ja-JP" altLang="en-US" sz="3600" dirty="0">
                <a:solidFill>
                  <a:srgbClr val="C00000"/>
                </a:solidFill>
              </a:rPr>
              <a:t>〇</a:t>
            </a:r>
            <a:r>
              <a:rPr lang="ja-JP" altLang="en-US" sz="3600" dirty="0"/>
              <a:t>組</a:t>
            </a:r>
            <a:endParaRPr lang="en-US" altLang="ja-JP" sz="3600" dirty="0"/>
          </a:p>
          <a:p>
            <a:r>
              <a:rPr lang="ja-JP" altLang="en-US" sz="3600" dirty="0"/>
              <a:t>　　　　　  </a:t>
            </a:r>
            <a:r>
              <a:rPr lang="ja-JP" altLang="en-US" sz="3600" dirty="0">
                <a:solidFill>
                  <a:srgbClr val="C00000"/>
                </a:solidFill>
              </a:rPr>
              <a:t>○○○○　○○○○　　</a:t>
            </a:r>
            <a:endParaRPr lang="en-US" altLang="ja-JP" sz="3600" dirty="0">
              <a:solidFill>
                <a:srgbClr val="C00000"/>
              </a:solidFill>
            </a:endParaRPr>
          </a:p>
          <a:p>
            <a:r>
              <a:rPr lang="ja-JP" altLang="en-US" sz="3600" dirty="0">
                <a:solidFill>
                  <a:srgbClr val="C00000"/>
                </a:solidFill>
              </a:rPr>
              <a:t>　　　　　  ○○○○　○○○○</a:t>
            </a:r>
            <a:endParaRPr lang="ja-JP" altLang="en-US" dirty="0"/>
          </a:p>
        </p:txBody>
      </p:sp>
    </p:spTree>
    <p:extLst>
      <p:ext uri="{BB962C8B-B14F-4D97-AF65-F5344CB8AC3E}">
        <p14:creationId xmlns:p14="http://schemas.microsoft.com/office/powerpoint/2010/main" val="250148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2D0DC-2120-4F6B-8EC7-72A5BBFBB387}"/>
              </a:ext>
            </a:extLst>
          </p:cNvPr>
          <p:cNvSpPr>
            <a:spLocks noGrp="1"/>
          </p:cNvSpPr>
          <p:nvPr>
            <p:ph type="title"/>
          </p:nvPr>
        </p:nvSpPr>
        <p:spPr>
          <a:xfrm>
            <a:off x="1066800" y="565797"/>
            <a:ext cx="10058400" cy="1012798"/>
          </a:xfrm>
        </p:spPr>
        <p:txBody>
          <a:bodyPr>
            <a:normAutofit/>
          </a:bodyPr>
          <a:lstStyle/>
          <a:p>
            <a:r>
              <a:rPr kumimoji="1" lang="ja-JP" altLang="en-US" sz="4400" dirty="0">
                <a:solidFill>
                  <a:schemeClr val="accent2">
                    <a:lumMod val="75000"/>
                  </a:schemeClr>
                </a:solidFill>
              </a:rPr>
              <a:t>感想</a:t>
            </a:r>
          </a:p>
        </p:txBody>
      </p:sp>
      <p:sp>
        <p:nvSpPr>
          <p:cNvPr id="18" name="コンテンツ プレースホルダー 2">
            <a:extLst>
              <a:ext uri="{FF2B5EF4-FFF2-40B4-BE49-F238E27FC236}">
                <a16:creationId xmlns:a16="http://schemas.microsoft.com/office/drawing/2014/main" id="{5FA18E67-8232-4EC7-889B-899A4FAE741D}"/>
              </a:ext>
            </a:extLst>
          </p:cNvPr>
          <p:cNvSpPr txBox="1">
            <a:spLocks/>
          </p:cNvSpPr>
          <p:nvPr/>
        </p:nvSpPr>
        <p:spPr>
          <a:xfrm>
            <a:off x="10417035" y="565796"/>
            <a:ext cx="1357745" cy="410817"/>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ja-JP" altLang="en-US" b="1" dirty="0"/>
              <a:t>８ページ</a:t>
            </a:r>
            <a:endParaRPr lang="en-US" altLang="ja-JP" b="1" dirty="0"/>
          </a:p>
        </p:txBody>
      </p:sp>
      <p:sp>
        <p:nvSpPr>
          <p:cNvPr id="11" name="コンテンツ プレースホルダー 2">
            <a:extLst>
              <a:ext uri="{FF2B5EF4-FFF2-40B4-BE49-F238E27FC236}">
                <a16:creationId xmlns:a16="http://schemas.microsoft.com/office/drawing/2014/main" id="{5B0D87E6-DCEF-4DC3-9CA7-B4D7707CA0E2}"/>
              </a:ext>
            </a:extLst>
          </p:cNvPr>
          <p:cNvSpPr txBox="1">
            <a:spLocks/>
          </p:cNvSpPr>
          <p:nvPr/>
        </p:nvSpPr>
        <p:spPr>
          <a:xfrm>
            <a:off x="1305098" y="2165085"/>
            <a:ext cx="3488575" cy="34321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dirty="0"/>
              <a:t>　</a:t>
            </a:r>
            <a:r>
              <a:rPr lang="ja-JP" altLang="en-US" b="1" dirty="0"/>
              <a:t>●</a:t>
            </a:r>
            <a:endParaRPr lang="en-US" altLang="ja-JP" b="1" dirty="0"/>
          </a:p>
          <a:p>
            <a:r>
              <a:rPr lang="ja-JP" altLang="en-US" b="1" dirty="0"/>
              <a:t>　●</a:t>
            </a:r>
            <a:endParaRPr lang="en-US" altLang="ja-JP" b="1" dirty="0"/>
          </a:p>
          <a:p>
            <a:r>
              <a:rPr lang="ja-JP" altLang="en-US" b="1" dirty="0"/>
              <a:t>　●</a:t>
            </a:r>
            <a:endParaRPr lang="en-US" altLang="ja-JP" b="1" dirty="0"/>
          </a:p>
          <a:p>
            <a:r>
              <a:rPr lang="ja-JP" altLang="en-US" b="1" dirty="0"/>
              <a:t>　●</a:t>
            </a:r>
            <a:endParaRPr lang="en-US" altLang="ja-JP" b="1" dirty="0"/>
          </a:p>
          <a:p>
            <a:r>
              <a:rPr lang="ja-JP" altLang="en-US" b="1" dirty="0"/>
              <a:t>　●</a:t>
            </a:r>
            <a:endParaRPr lang="en-US" altLang="ja-JP" b="1" dirty="0"/>
          </a:p>
          <a:p>
            <a:r>
              <a:rPr lang="ja-JP" altLang="en-US" b="1" dirty="0"/>
              <a:t>　●</a:t>
            </a:r>
            <a:endParaRPr lang="en-US" altLang="ja-JP" b="1" dirty="0"/>
          </a:p>
          <a:p>
            <a:r>
              <a:rPr lang="ja-JP" altLang="en-US" b="1" dirty="0"/>
              <a:t>　●</a:t>
            </a:r>
            <a:endParaRPr lang="ja-JP" altLang="en-US" dirty="0"/>
          </a:p>
        </p:txBody>
      </p:sp>
      <p:sp>
        <p:nvSpPr>
          <p:cNvPr id="9" name="正方形/長方形 8">
            <a:extLst>
              <a:ext uri="{FF2B5EF4-FFF2-40B4-BE49-F238E27FC236}">
                <a16:creationId xmlns:a16="http://schemas.microsoft.com/office/drawing/2014/main" id="{89BAC87D-CCCD-48AD-A5E3-ED41A4A2BD9B}"/>
              </a:ext>
            </a:extLst>
          </p:cNvPr>
          <p:cNvSpPr/>
          <p:nvPr/>
        </p:nvSpPr>
        <p:spPr>
          <a:xfrm>
            <a:off x="6096000" y="2127297"/>
            <a:ext cx="4541520" cy="34321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t>グループ集合写真</a:t>
            </a:r>
          </a:p>
        </p:txBody>
      </p:sp>
    </p:spTree>
    <p:extLst>
      <p:ext uri="{BB962C8B-B14F-4D97-AF65-F5344CB8AC3E}">
        <p14:creationId xmlns:p14="http://schemas.microsoft.com/office/powerpoint/2010/main" val="3851219951"/>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644</TotalTime>
  <Words>34</Words>
  <Application>Microsoft Office PowerPoint</Application>
  <PresentationFormat>ワイド画面</PresentationFormat>
  <Paragraphs>36</Paragraphs>
  <Slides>4</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vt:i4>
      </vt:variant>
    </vt:vector>
  </HeadingPairs>
  <TitlesOfParts>
    <vt:vector size="8" baseType="lpstr">
      <vt:lpstr>游ゴシック</vt:lpstr>
      <vt:lpstr>Calibri</vt:lpstr>
      <vt:lpstr>Calibri Light</vt:lpstr>
      <vt:lpstr>レトロスペクト</vt:lpstr>
      <vt:lpstr>藩校調べ学習プレゼンコンクール手引書</vt:lpstr>
      <vt:lpstr>●作成のポイント</vt:lpstr>
      <vt:lpstr>○○藩校「○○○」</vt:lpstr>
      <vt:lpstr>感想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藩校の調べ学習 作成の仕方</dc:title>
  <dc:creator>U1910</dc:creator>
  <cp:lastModifiedBy>U7081</cp:lastModifiedBy>
  <cp:revision>35</cp:revision>
  <cp:lastPrinted>2021-03-29T07:21:03Z</cp:lastPrinted>
  <dcterms:created xsi:type="dcterms:W3CDTF">2021-03-19T04:09:26Z</dcterms:created>
  <dcterms:modified xsi:type="dcterms:W3CDTF">2021-04-01T07:12:04Z</dcterms:modified>
</cp:coreProperties>
</file>